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76" r:id="rId4"/>
  </p:sldMasterIdLst>
  <p:notesMasterIdLst>
    <p:notesMasterId r:id="rId23"/>
  </p:notesMasterIdLst>
  <p:sldIdLst>
    <p:sldId id="257" r:id="rId5"/>
    <p:sldId id="256" r:id="rId6"/>
    <p:sldId id="269" r:id="rId7"/>
    <p:sldId id="287" r:id="rId8"/>
    <p:sldId id="288" r:id="rId9"/>
    <p:sldId id="290" r:id="rId10"/>
    <p:sldId id="258" r:id="rId11"/>
    <p:sldId id="291" r:id="rId12"/>
    <p:sldId id="283" r:id="rId13"/>
    <p:sldId id="296" r:id="rId14"/>
    <p:sldId id="284" r:id="rId15"/>
    <p:sldId id="297" r:id="rId16"/>
    <p:sldId id="298" r:id="rId17"/>
    <p:sldId id="294" r:id="rId18"/>
    <p:sldId id="295" r:id="rId19"/>
    <p:sldId id="264" r:id="rId20"/>
    <p:sldId id="268" r:id="rId21"/>
    <p:sldId id="265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5"/>
  </p:normalViewPr>
  <p:slideViewPr>
    <p:cSldViewPr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22B31-8F6E-41C7-A2BC-A134E4AEBF34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E8F1B-3EE8-471B-87CE-F0344570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12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E8F1B-3EE8-471B-87CE-F03445702C06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804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E8F1B-3EE8-471B-87CE-F03445702C06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607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9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80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36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56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82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22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1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60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4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8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3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71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44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00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1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81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9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81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2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0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67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90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FC066-EA8A-4C97-A38A-5DC6DA8AA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BAA96-DD3F-4EB2-A8AB-0064B43BE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B0DA6-4128-4FE6-A5A8-88B8E5A6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41AE0-F4F0-402B-994E-E4E7C697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3A6AC-BB38-4DC3-ACB2-E7CA5D05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14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1E808-DE9E-48F7-94B0-C8A5C4E2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3F3A2-4676-4A00-BB9C-2873E2E52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8B41F-8750-497B-B177-09AA155F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E6EA0-73CE-479E-8EF9-A09F85954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7C17-4996-4768-8070-5E38E5A2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57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4E1C-ECD1-4119-83AE-7674F626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494B1-70BC-4CC0-B284-B2DB272A0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3A7AA-A3EB-4F1D-BB01-52BFE189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07A4F-501D-43FA-BECA-6698F4FE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4DC09-6598-4DC5-96B4-ED3EC0BC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81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3B88C-3508-4CB6-9A79-62B63897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101DD-D375-477A-9BEF-C39184AF4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AFCD2-121D-4AE4-B859-7459FA988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9E35D-ADFC-4712-9491-1E6B67429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B69A2-C8E2-4A9F-ADE5-4E01AFA8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A971-2792-499B-92AA-511FCB81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13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61673-993E-49C6-B4C7-C2054644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A07EF-8F1D-47D3-B6AC-46E319353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008BC-1E1F-4105-B046-E72E00FE3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9716C-1022-4871-9C1B-C1EB0ADCD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AA39C2-CEFA-4773-B707-97D29D9B8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61C6D-FEEC-4860-AB94-3AEC8411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200BB-5063-4E90-B44D-D64D28D1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573C9-7325-41F0-80CD-C3E6039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34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885B-F769-443F-B726-1C788E88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ACFE1-2B5C-44C6-A870-7B33B501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81F9D-0B6B-477B-A547-14550052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0E1A9-D816-42E0-B758-54E5CA36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2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1D0AE-8780-4587-AB9C-BF2164C43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33750-1E8B-4D50-8989-D6FE0BF9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95928-DFDA-4166-BE6E-4F2933FC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16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30D4-A65C-46B1-BF38-CAF29735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FEB51-6FFB-4FD6-B8CE-05B6DFD8C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851AF-8F14-41F1-9E76-904455955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C9513-F0F6-4C5C-9E39-CC6DE699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057C4-4A51-44A0-8904-0BDD83D1A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2DAC9-23D6-4A98-B50F-6FDBB772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9C07-B985-41DA-BAD7-C9383434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22625-D4FA-4FC0-BE79-E4A9AB777E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74944-5224-412B-A053-C70E909DB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6B1E8-3B28-41DA-AD6D-CF2B030E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20815-E54E-446B-B385-629F26D6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85F4A-7673-4382-9534-C14E4629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9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A4C1-50F6-4244-B07E-3486A7D5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55D4A-BBDC-4B1D-941F-763D93E39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B7A90-4D17-467B-BDCA-ED2CBFE7F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FEC8E-1618-4571-9B23-6A61C675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4C7B-49F2-404E-8238-0A7368C5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01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F6B004-0B3C-4753-AA12-A20C5B636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F3B3B-1AB7-4437-98F5-8A49E50D4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BA1FA-71A6-4DD0-9093-04EA0AC90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27534-936E-45FE-BFD3-AC487A1E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32BD-F722-455F-B2E1-6BB446A1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4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6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3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4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8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4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2C37E-1930-4493-9884-FFE78C0032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8A036-2B38-44CD-A35A-53327C040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4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2F34E-54CC-4843-9F71-3B5BD0ECC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A46A3-DDFE-464E-BBE0-E047C1C1D0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0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745CA-C437-4C28-8CAA-93DA19F1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484B0-2C82-4AB2-8A87-5E1BB9038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01779-C612-4648-B118-2AED569CC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2F34E-54CC-4843-9F71-3B5BD0ECC8A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B6E8-AAAB-483B-ADAB-0DBB594EC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8D876-3569-4C05-A9FA-5F2C846DE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A46A3-DDFE-464E-BBE0-E047C1C1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8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5" Type="http://schemas.openxmlformats.org/officeDocument/2006/relationships/audio" Target="../media/audio2.wav"/><Relationship Id="rId4" Type="http://schemas.openxmlformats.org/officeDocument/2006/relationships/hyperlink" Target="https://www.youtube.com/watch?v=RWQB9DEztm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2.wav"/><Relationship Id="rId5" Type="http://schemas.openxmlformats.org/officeDocument/2006/relationships/hyperlink" Target="https://www.youtube.com/watch?v=RWQB9DEztmQ" TargetMode="External"/><Relationship Id="rId4" Type="http://schemas.openxmlformats.org/officeDocument/2006/relationships/hyperlink" Target="https://www.youtube.com/watch?v=O4NGIOk2sV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1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5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09" y="228600"/>
            <a:ext cx="9124122" cy="1581806"/>
          </a:xfrm>
          <a:prstGeom prst="rect">
            <a:avLst/>
          </a:prstGeom>
        </p:spPr>
        <p:txBody>
          <a:bodyPr vert="horz" lIns="0" tIns="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ỦY BAN NHÂN DÂN HUYỆN CỦ CHI</a:t>
            </a:r>
            <a:br>
              <a:rPr lang="en-US" sz="240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TRƯỜNG TIỂU HỌC PHÚ HÒA ĐÔNG</a:t>
            </a:r>
            <a:br>
              <a:rPr lang="en-US" sz="240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---------o0o----------</a:t>
            </a:r>
            <a:endParaRPr lang="en-US" sz="3200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Subtit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939" y="1600200"/>
            <a:ext cx="9124121" cy="2643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en-US" sz="1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MÔN GIÁO DỤC THỂ CHẤT KHỐI 3</a:t>
            </a:r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endParaRPr lang="en-US" sz="4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en-US" sz="7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 VIÊN:  NGUYỄN THỊ BẢO CHÂU</a:t>
            </a:r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en-US" sz="6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 HỌC 2021 - 2022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95C9C7-C9BD-4AD3-A747-D519BC089902}"/>
              </a:ext>
            </a:extLst>
          </p:cNvPr>
          <p:cNvSpPr txBox="1"/>
          <p:nvPr/>
        </p:nvSpPr>
        <p:spPr>
          <a:xfrm>
            <a:off x="1676400" y="685800"/>
            <a:ext cx="640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“ÔN ĐI CHUYỂN HƯỚNG PHẢI - TRÁI”</a:t>
            </a:r>
          </a:p>
          <a:p>
            <a:pPr algn="ctr"/>
            <a:r>
              <a:rPr lang="en-US" sz="2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8-10 </a:t>
            </a:r>
            <a:r>
              <a:rPr lang="en-US" sz="24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vi-VN" sz="2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F2004D-F794-4C25-809F-360827D0F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10" y="1600107"/>
            <a:ext cx="6763820" cy="2077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4ECD2-835A-4D4A-A7AC-8A5B5D86F3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10" y="3677509"/>
            <a:ext cx="5206690" cy="19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95C9C7-C9BD-4AD3-A747-D519BC089902}"/>
              </a:ext>
            </a:extLst>
          </p:cNvPr>
          <p:cNvSpPr txBox="1"/>
          <p:nvPr/>
        </p:nvSpPr>
        <p:spPr>
          <a:xfrm>
            <a:off x="1676400" y="685800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“HỌC ĐI CHUYỂN HƯỚNG PHẢI - TRÁI”</a:t>
            </a:r>
            <a:endParaRPr lang="vi-VN" sz="2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2064E7-060B-4FC4-B651-6485108E6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12" y="1524000"/>
            <a:ext cx="6770588" cy="22252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BD7DA0-FD12-478C-923B-0F52A68D0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73" y="3749278"/>
            <a:ext cx="5104127" cy="17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70 hình nền powerpoint dễ thương và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753600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1843B5-768B-4381-9164-1D06388E817E}"/>
              </a:ext>
            </a:extLst>
          </p:cNvPr>
          <p:cNvSpPr txBox="1">
            <a:spLocks/>
          </p:cNvSpPr>
          <p:nvPr/>
        </p:nvSpPr>
        <p:spPr>
          <a:xfrm>
            <a:off x="1752600" y="3986923"/>
            <a:ext cx="6553199" cy="1019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ĐỂ XEM VIDEO THAM KHẢO</a:t>
            </a: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  <a:hlinkClick r:id="rId4"/>
              </a:rPr>
              <a:t>https://www.youtube.com/watch?v=RWQB9DEztmQ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endParaRPr 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30EFEEB-5B4F-44A0-B2C8-CECA410B9185}"/>
              </a:ext>
            </a:extLst>
          </p:cNvPr>
          <p:cNvSpPr/>
          <p:nvPr/>
        </p:nvSpPr>
        <p:spPr>
          <a:xfrm>
            <a:off x="1384852" y="2286000"/>
            <a:ext cx="3733800" cy="838200"/>
          </a:xfrm>
          <a:prstGeom prst="wedgeEllipseCallout">
            <a:avLst>
              <a:gd name="adj1" fmla="val 48036"/>
              <a:gd name="adj2" fmla="val 1566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CLICK VÀO ĐÂY</a:t>
            </a:r>
            <a:endParaRPr lang="vi-VN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  <p:sndAc>
          <p:stSnd>
            <p:snd r:embed="rId2" name="arrow.wav"/>
          </p:stSnd>
        </p:sndAc>
      </p:transition>
    </mc:Choice>
    <mc:Fallback xmlns="">
      <p:transition spd="slow" advClick="0" advTm="15000">
        <p:split orient="vert"/>
        <p:sndAc>
          <p:stSnd>
            <p:snd r:embed="rId5" name="arrow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70 hình nền powerpoint dễ thương và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753600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2A46F-5969-4270-A97F-A80A2513C525}"/>
              </a:ext>
            </a:extLst>
          </p:cNvPr>
          <p:cNvSpPr txBox="1"/>
          <p:nvPr/>
        </p:nvSpPr>
        <p:spPr>
          <a:xfrm>
            <a:off x="1219200" y="2627895"/>
            <a:ext cx="708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		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		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hổng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		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		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9FD62-E0FD-44E3-A241-12EE2E643B06}"/>
              </a:ext>
            </a:extLst>
          </p:cNvPr>
          <p:cNvSpPr txBox="1"/>
          <p:nvPr/>
        </p:nvSpPr>
        <p:spPr>
          <a:xfrm>
            <a:off x="2133600" y="2134779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  <p:sndAc>
          <p:stSnd>
            <p:snd r:embed="rId2" name="arrow.wav"/>
          </p:stSnd>
        </p:sndAc>
      </p:transition>
    </mc:Choice>
    <mc:Fallback xmlns="">
      <p:transition spd="slow" advClick="0" advTm="15000">
        <p:split orient="vert"/>
        <p:sndAc>
          <p:stSnd>
            <p:snd r:embed="rId4" name="arrow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70 hình nền powerpoint dễ thương và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753600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2A46F-5969-4270-A97F-A80A2513C525}"/>
              </a:ext>
            </a:extLst>
          </p:cNvPr>
          <p:cNvSpPr txBox="1"/>
          <p:nvPr/>
        </p:nvSpPr>
        <p:spPr>
          <a:xfrm>
            <a:off x="1543050" y="2812561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Khi GV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9FD62-E0FD-44E3-A241-12EE2E643B06}"/>
              </a:ext>
            </a:extLst>
          </p:cNvPr>
          <p:cNvSpPr txBox="1"/>
          <p:nvPr/>
        </p:nvSpPr>
        <p:spPr>
          <a:xfrm>
            <a:off x="2133600" y="2134779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  <p:sndAc>
          <p:stSnd>
            <p:snd r:embed="rId2" name="arrow.wav"/>
          </p:stSnd>
        </p:sndAc>
      </p:transition>
    </mc:Choice>
    <mc:Fallback xmlns="">
      <p:transition spd="slow" advClick="0" advTm="15000">
        <p:split orient="vert"/>
        <p:sndAc>
          <p:stSnd>
            <p:snd r:embed="rId4" name="arrow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70 hình nền powerpoint dễ thương và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753600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1843B5-768B-4381-9164-1D06388E817E}"/>
              </a:ext>
            </a:extLst>
          </p:cNvPr>
          <p:cNvSpPr txBox="1">
            <a:spLocks/>
          </p:cNvSpPr>
          <p:nvPr/>
        </p:nvSpPr>
        <p:spPr>
          <a:xfrm>
            <a:off x="1752600" y="3986923"/>
            <a:ext cx="6553199" cy="813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ĐỂ XEM VIDEO THAM KHẢO</a:t>
            </a: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  <a:hlinkClick r:id="rId4"/>
              </a:rPr>
              <a:t>https://www.youtube.com/watch?v=O4NGIOk2sV4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endParaRPr 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30EFEEB-5B4F-44A0-B2C8-CECA410B9185}"/>
              </a:ext>
            </a:extLst>
          </p:cNvPr>
          <p:cNvSpPr/>
          <p:nvPr/>
        </p:nvSpPr>
        <p:spPr>
          <a:xfrm>
            <a:off x="1384852" y="2286000"/>
            <a:ext cx="3733800" cy="838200"/>
          </a:xfrm>
          <a:prstGeom prst="wedgeEllipseCallout">
            <a:avLst>
              <a:gd name="adj1" fmla="val 48036"/>
              <a:gd name="adj2" fmla="val 1566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CLICK VÀO ĐÂY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80B10-0561-4A38-8B57-1BB48F4EBC46}"/>
              </a:ext>
            </a:extLst>
          </p:cNvPr>
          <p:cNvSpPr txBox="1">
            <a:spLocks/>
          </p:cNvSpPr>
          <p:nvPr/>
        </p:nvSpPr>
        <p:spPr>
          <a:xfrm>
            <a:off x="1842052" y="4778646"/>
            <a:ext cx="6553199" cy="813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ĐỂ XEM VIDEO THAM KHẢO</a:t>
            </a: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  <a:hlinkClick r:id="rId5"/>
              </a:rPr>
              <a:t>https://www.youtube.com/watch?v=RWQB9DEztmQ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endParaRPr 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30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  <p:sndAc>
          <p:stSnd>
            <p:snd r:embed="rId2" name="arrow.wav"/>
          </p:stSnd>
        </p:sndAc>
      </p:transition>
    </mc:Choice>
    <mc:Fallback xmlns="">
      <p:transition spd="slow" advClick="0" advTm="15000">
        <p:split orient="vert"/>
        <p:sndAc>
          <p:stSnd>
            <p:snd r:embed="rId6" name="arrow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2095500" y="26670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 Kết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3514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596">
        <p:circle/>
        <p:sndAc>
          <p:stSnd>
            <p:snd r:embed="rId2" name="chimes.wav"/>
          </p:stSnd>
        </p:sndAc>
      </p:transition>
    </mc:Choice>
    <mc:Fallback xmlns="">
      <p:transition spd="slow" advTm="10596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46DC0B-39F5-4ADE-BC5A-C0F5A9ADE263}"/>
              </a:ext>
            </a:extLst>
          </p:cNvPr>
          <p:cNvSpPr txBox="1"/>
          <p:nvPr/>
        </p:nvSpPr>
        <p:spPr>
          <a:xfrm>
            <a:off x="1447800" y="838200"/>
            <a:ext cx="655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1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552700"/>
            <a:ext cx="73914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000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3886200"/>
            <a:ext cx="54102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HẸN GẶP LẠI! </a:t>
            </a:r>
          </a:p>
        </p:txBody>
      </p:sp>
    </p:spTree>
    <p:extLst>
      <p:ext uri="{BB962C8B-B14F-4D97-AF65-F5344CB8AC3E}">
        <p14:creationId xmlns:p14="http://schemas.microsoft.com/office/powerpoint/2010/main" val="14151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63">
        <p:circle/>
        <p:sndAc>
          <p:stSnd>
            <p:snd r:embed="rId2" name="chimes.wav"/>
          </p:stSnd>
        </p:sndAc>
      </p:transition>
    </mc:Choice>
    <mc:Fallback xmlns="">
      <p:transition spd="slow" advTm="10063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build="p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" y="942906"/>
            <a:ext cx="8839200" cy="2976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13 &amp; 14</a:t>
            </a:r>
          </a:p>
          <a:p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“ÔN: ĐI CHUYỂN HƯỚNG PHẢI – TRÁI.</a:t>
            </a:r>
          </a:p>
          <a:p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MÈO ĐUỔI CHUỘT – ĐỨNG NGỒI THEO LỆNH”</a:t>
            </a:r>
            <a:endParaRPr lang="vi-VN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60FD41-660B-894B-A8F0-CB864E9E4552}"/>
              </a:ext>
            </a:extLst>
          </p:cNvPr>
          <p:cNvSpPr txBox="1"/>
          <p:nvPr/>
        </p:nvSpPr>
        <p:spPr>
          <a:xfrm>
            <a:off x="2286000" y="419686"/>
            <a:ext cx="400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TUẦN 7 - TIẾT 13 &amp; 14</a:t>
            </a:r>
          </a:p>
        </p:txBody>
      </p:sp>
    </p:spTree>
    <p:extLst>
      <p:ext uri="{BB962C8B-B14F-4D97-AF65-F5344CB8AC3E}">
        <p14:creationId xmlns:p14="http://schemas.microsoft.com/office/powerpoint/2010/main" val="41763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269">
        <p:circle/>
        <p:sndAc>
          <p:stSnd>
            <p:snd r:embed="rId3" name="chimes.wav"/>
          </p:stSnd>
        </p:sndAc>
      </p:transition>
    </mc:Choice>
    <mc:Fallback xmlns="">
      <p:transition spd="slow" advTm="6269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D58781-0D51-4DBD-BE3B-2AF4BF1C3182}"/>
              </a:ext>
            </a:extLst>
          </p:cNvPr>
          <p:cNvSpPr txBox="1">
            <a:spLocks/>
          </p:cNvSpPr>
          <p:nvPr/>
        </p:nvSpPr>
        <p:spPr>
          <a:xfrm>
            <a:off x="2184009" y="1314157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MỤC TIÊU - YÊU CẦU:</a:t>
            </a:r>
          </a:p>
          <a:p>
            <a:pPr algn="l"/>
            <a:r>
              <a:rPr lang="en-US" sz="30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98AD8-27EF-4558-B5D2-30C6491B5911}"/>
              </a:ext>
            </a:extLst>
          </p:cNvPr>
          <p:cNvSpPr txBox="1">
            <a:spLocks/>
          </p:cNvSpPr>
          <p:nvPr/>
        </p:nvSpPr>
        <p:spPr>
          <a:xfrm>
            <a:off x="2184009" y="1890933"/>
            <a:ext cx="5486400" cy="289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tục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hợp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ngang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dóng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hang;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chuyển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hướng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–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trái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“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Mèo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đuổi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”.</a:t>
            </a:r>
          </a:p>
          <a:p>
            <a:pPr marL="457200" indent="-457200" algn="l"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“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Đứng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ngồi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lệnh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”.</a:t>
            </a:r>
          </a:p>
          <a:p>
            <a:pPr marL="457200" indent="-457200" algn="l"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động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đối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chính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</a:p>
          <a:p>
            <a:pPr marL="457200" indent="-457200" algn="l"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sát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clip,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động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mẫu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,…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tích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cực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tham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168">
        <p:circle/>
        <p:sndAc>
          <p:stSnd>
            <p:snd r:embed="rId3" name="chimes.wav"/>
          </p:stSnd>
        </p:sndAc>
      </p:transition>
    </mc:Choice>
    <mc:Fallback xmlns="">
      <p:transition spd="slow" advTm="9168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3" grpId="0" uiExpand="1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D58781-0D51-4DBD-BE3B-2AF4BF1C3182}"/>
              </a:ext>
            </a:extLst>
          </p:cNvPr>
          <p:cNvSpPr txBox="1">
            <a:spLocks/>
          </p:cNvSpPr>
          <p:nvPr/>
        </p:nvSpPr>
        <p:spPr>
          <a:xfrm>
            <a:off x="2362200" y="15240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Những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điều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cần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lưu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ý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</a:p>
          <a:p>
            <a:pPr algn="l"/>
            <a:r>
              <a:rPr lang="en-US" sz="3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98AD8-27EF-4558-B5D2-30C6491B5911}"/>
              </a:ext>
            </a:extLst>
          </p:cNvPr>
          <p:cNvSpPr txBox="1">
            <a:spLocks/>
          </p:cNvSpPr>
          <p:nvPr/>
        </p:nvSpPr>
        <p:spPr>
          <a:xfrm>
            <a:off x="2362200" y="2286000"/>
            <a:ext cx="52578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Chuẩn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bị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 Trang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phục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thao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gọn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gàng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dễ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động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giày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hoặc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dép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hậu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 algn="l"/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Chuẩn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bị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chướng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chiều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khoảng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20-30cm (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giấy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ghế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xúp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,…).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Nhờ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thân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kẻ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đường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thẳng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song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hoặc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nhỏ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30-40cm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chuẩn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bị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thêm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đích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</a:p>
          <a:p>
            <a:pPr algn="l"/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Vị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trí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tập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chọn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vị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trí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bằng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phẳng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thoáng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mát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rộng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rãi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đảm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toàn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tập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2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0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168">
        <p:circle/>
        <p:sndAc>
          <p:stSnd>
            <p:snd r:embed="rId3" name="chimes.wav"/>
          </p:stSnd>
        </p:sndAc>
      </p:transition>
    </mc:Choice>
    <mc:Fallback xmlns="">
      <p:transition spd="slow" advClick="0" advTm="9168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3" grpId="0" uiExpand="1" build="p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AF3B0-2D63-4AF3-9B86-3C4F6B8DED5F}"/>
              </a:ext>
            </a:extLst>
          </p:cNvPr>
          <p:cNvSpPr txBox="1">
            <a:spLocks/>
          </p:cNvSpPr>
          <p:nvPr/>
        </p:nvSpPr>
        <p:spPr>
          <a:xfrm>
            <a:off x="2743200" y="721084"/>
            <a:ext cx="4724400" cy="800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NỘI DUNG BÀI HỌC	</a:t>
            </a:r>
            <a:endParaRPr lang="en-US" sz="4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B1D71-DFD4-4557-ACC1-153FB7F65A9A}"/>
              </a:ext>
            </a:extLst>
          </p:cNvPr>
          <p:cNvSpPr/>
          <p:nvPr/>
        </p:nvSpPr>
        <p:spPr>
          <a:xfrm>
            <a:off x="1934975" y="1322567"/>
            <a:ext cx="23622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KHỞI ĐỘNG TRƯỚC KHI TẬP LUYỆN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E60CCD-541B-4F25-940D-966DFE8C08BB}"/>
              </a:ext>
            </a:extLst>
          </p:cNvPr>
          <p:cNvSpPr/>
          <p:nvPr/>
        </p:nvSpPr>
        <p:spPr>
          <a:xfrm>
            <a:off x="1934975" y="3048000"/>
            <a:ext cx="23622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TRÒ CHƠI: “MÈO ĐUỔI CHUỘT”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06E6C3-207A-4C82-966A-B417A475EB26}"/>
              </a:ext>
            </a:extLst>
          </p:cNvPr>
          <p:cNvSpPr/>
          <p:nvPr/>
        </p:nvSpPr>
        <p:spPr>
          <a:xfrm>
            <a:off x="1934974" y="4770371"/>
            <a:ext cx="2362199" cy="1238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TRÒ CHƠI: “</a:t>
            </a:r>
            <a:r>
              <a:rPr lang="en-US" sz="2400" b="1" dirty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ĐỨNG NGỒI THEO LỆNH</a:t>
            </a:r>
            <a:r>
              <a:rPr lang="en-US" sz="2400" b="1" dirty="0">
                <a:solidFill>
                  <a:srgbClr val="FFFF00"/>
                </a:solidFill>
              </a:rPr>
              <a:t>”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981DDE-D2EE-4AE4-8898-65C25E3EA215}"/>
              </a:ext>
            </a:extLst>
          </p:cNvPr>
          <p:cNvSpPr/>
          <p:nvPr/>
        </p:nvSpPr>
        <p:spPr>
          <a:xfrm>
            <a:off x="4463985" y="1322568"/>
            <a:ext cx="3456125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+mj-lt"/>
              </a:rPr>
              <a:t>ÔN 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Times New Roman" panose="02020603050405020304" charset="0"/>
                <a:sym typeface="+mn-ea"/>
              </a:rPr>
              <a:t>TẬP HỢP HÀNG NGANG, DÓNG HÀNG, ĐIỂM SỐ, QUAY PHẢI, QUAY TRÁI</a:t>
            </a:r>
            <a:endParaRPr lang="vi-VN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910D4D-ED63-429B-BC25-4DE81CADCFA2}"/>
              </a:ext>
            </a:extLst>
          </p:cNvPr>
          <p:cNvSpPr/>
          <p:nvPr/>
        </p:nvSpPr>
        <p:spPr>
          <a:xfrm>
            <a:off x="4572000" y="4770371"/>
            <a:ext cx="1905000" cy="1230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THẢ LỎNG SAU KHI TẬP LUYỆN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431D1C-AE59-42BA-A323-E84DD5347E9E}"/>
              </a:ext>
            </a:extLst>
          </p:cNvPr>
          <p:cNvSpPr/>
          <p:nvPr/>
        </p:nvSpPr>
        <p:spPr>
          <a:xfrm>
            <a:off x="4463984" y="3047999"/>
            <a:ext cx="3456125" cy="1523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ÔN ĐI CHUYỂN HƯỚNG PHẢI - TRÁI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70 hình nền powerpoint dễ thương và đáng yêu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753600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nline Media 1" descr="BÀI KHỞI ĐỘNG CARTOON.mp4">
            <a:hlinkClick r:id="" action="ppaction://media"/>
            <a:extLst>
              <a:ext uri="{FF2B5EF4-FFF2-40B4-BE49-F238E27FC236}">
                <a16:creationId xmlns:a16="http://schemas.microsoft.com/office/drawing/2014/main" id="{A5EA5B4D-9092-4137-A8B2-5573B2A64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2300654"/>
            <a:ext cx="6721850" cy="303334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4C0E78-D1A1-427A-B174-36BDF909FB46}"/>
              </a:ext>
            </a:extLst>
          </p:cNvPr>
          <p:cNvSpPr txBox="1">
            <a:spLocks/>
          </p:cNvSpPr>
          <p:nvPr/>
        </p:nvSpPr>
        <p:spPr>
          <a:xfrm>
            <a:off x="4343400" y="1817905"/>
            <a:ext cx="4377066" cy="312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KHỞI ĐỘNG: 	</a:t>
            </a:r>
            <a:endParaRPr lang="en-US" sz="2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F28CEC-FF96-425E-A10F-BF07F935F8DC}"/>
              </a:ext>
            </a:extLst>
          </p:cNvPr>
          <p:cNvSpPr txBox="1">
            <a:spLocks/>
          </p:cNvSpPr>
          <p:nvPr/>
        </p:nvSpPr>
        <p:spPr>
          <a:xfrm>
            <a:off x="2201091" y="5106291"/>
            <a:ext cx="5190309" cy="124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Mời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cùng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khởi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động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theo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hát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!	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ta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sử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dụng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động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tác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khởi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động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đã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trước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nhé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2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  <p:sndAc>
          <p:stSnd>
            <p:snd r:embed="rId4" name="arrow.wav"/>
          </p:stSnd>
        </p:sndAc>
      </p:transition>
    </mc:Choice>
    <mc:Fallback xmlns="">
      <p:transition spd="slow" advClick="0" advTm="15000">
        <p:split orient="vert"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build="p"/>
      <p:bldP spid="11" grpId="1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656ABF-17F0-41A1-B387-13340A107B79}"/>
              </a:ext>
            </a:extLst>
          </p:cNvPr>
          <p:cNvSpPr txBox="1">
            <a:spLocks/>
          </p:cNvSpPr>
          <p:nvPr/>
        </p:nvSpPr>
        <p:spPr>
          <a:xfrm>
            <a:off x="2514600" y="3048000"/>
            <a:ext cx="47244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CA5BF4-CCF1-4EB9-AE48-8FD39C1613EF}"/>
              </a:ext>
            </a:extLst>
          </p:cNvPr>
          <p:cNvSpPr txBox="1">
            <a:spLocks/>
          </p:cNvSpPr>
          <p:nvPr/>
        </p:nvSpPr>
        <p:spPr>
          <a:xfrm>
            <a:off x="2667000" y="3200400"/>
            <a:ext cx="47244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Cơ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bản</a:t>
            </a:r>
            <a:endParaRPr lang="en-US" sz="7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lang="en-US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2D67CD-C956-4347-8205-B937AD5B5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620">
        <p:circle/>
        <p:sndAc>
          <p:stSnd>
            <p:snd r:embed="rId4" name="chimes.wav"/>
          </p:stSnd>
        </p:sndAc>
      </p:transition>
    </mc:Choice>
    <mc:Fallback xmlns="">
      <p:transition spd="slow" advTm="9620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4" grpId="1" build="p"/>
      <p:bldP spid="6" grpId="0" build="p"/>
      <p:bldP spid="6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7F5719-4694-4B03-AAB9-BA5902F0B0F7}"/>
              </a:ext>
            </a:extLst>
          </p:cNvPr>
          <p:cNvSpPr txBox="1"/>
          <p:nvPr/>
        </p:nvSpPr>
        <p:spPr>
          <a:xfrm>
            <a:off x="292491" y="220875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1.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4F47BE-2F45-425A-A4BF-C54E0F9825E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6199" y="-53601"/>
            <a:ext cx="8915401" cy="210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 &amp;14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HỢP HÀNG NGANG - DÓNG HÀNG; </a:t>
            </a:r>
          </a:p>
          <a:p>
            <a:r>
              <a:rPr lang="en-US" sz="2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“ÔN ĐI CHUYỂN HƯỚNG PHẢI - TRÁI”</a:t>
            </a:r>
            <a:endParaRPr lang="vi-VN" sz="2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TRÒ CHƠI: “MÈO ĐUỔI CHUỘT” – “ĐỨNG NGỒI THEO LỆNH”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580FF-41CA-468F-87D7-9674AF5152C8}"/>
              </a:ext>
            </a:extLst>
          </p:cNvPr>
          <p:cNvSpPr txBox="1"/>
          <p:nvPr/>
        </p:nvSpPr>
        <p:spPr>
          <a:xfrm>
            <a:off x="914400" y="2862141"/>
            <a:ext cx="227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170A1-91A1-4A3A-8557-B3EDB1D9FA12}"/>
              </a:ext>
            </a:extLst>
          </p:cNvPr>
          <p:cNvSpPr txBox="1"/>
          <p:nvPr/>
        </p:nvSpPr>
        <p:spPr>
          <a:xfrm>
            <a:off x="715106" y="3505200"/>
            <a:ext cx="683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4,…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BE92FF-F63D-410E-8A60-E2B710BD6EFC}"/>
              </a:ext>
            </a:extLst>
          </p:cNvPr>
          <p:cNvSpPr txBox="1"/>
          <p:nvPr/>
        </p:nvSpPr>
        <p:spPr>
          <a:xfrm>
            <a:off x="715106" y="4076189"/>
            <a:ext cx="683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FC036-8281-4D9A-92BD-2756ED0E6390}"/>
              </a:ext>
            </a:extLst>
          </p:cNvPr>
          <p:cNvSpPr txBox="1"/>
          <p:nvPr/>
        </p:nvSpPr>
        <p:spPr>
          <a:xfrm>
            <a:off x="715106" y="4608158"/>
            <a:ext cx="683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8786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6" grpId="1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7F5719-4694-4B03-AAB9-BA5902F0B0F7}"/>
              </a:ext>
            </a:extLst>
          </p:cNvPr>
          <p:cNvSpPr txBox="1"/>
          <p:nvPr/>
        </p:nvSpPr>
        <p:spPr>
          <a:xfrm>
            <a:off x="-228600" y="228600"/>
            <a:ext cx="448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19435-B5FA-4680-8E93-7EEEE50AB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0" y="1411647"/>
            <a:ext cx="4267200" cy="456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CE251-B657-4052-B33B-347E75FF6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67000"/>
            <a:ext cx="4548883" cy="3313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5D85BA-9351-4B47-9C03-31E791845521}"/>
              </a:ext>
            </a:extLst>
          </p:cNvPr>
          <p:cNvSpPr txBox="1"/>
          <p:nvPr/>
        </p:nvSpPr>
        <p:spPr>
          <a:xfrm>
            <a:off x="4309187" y="297028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450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8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101&quot;&gt;&lt;/object&gt;&lt;object type=&quot;2&quot; unique_id=&quot;10102&quot;&gt;&lt;object type=&quot;3&quot; unique_id=&quot;10103&quot;&gt;&lt;property id=&quot;20148&quot; value=&quot;5&quot;/&gt;&lt;property id=&quot;20300&quot; value=&quot;Slide 1&quot;/&gt;&lt;property id=&quot;20307&quot; value=&quot;257&quot;/&gt;&lt;/object&gt;&lt;object type=&quot;3&quot; unique_id=&quot;10104&quot;&gt;&lt;property id=&quot;20148&quot; value=&quot;5&quot;/&gt;&lt;property id=&quot;20300&quot; value=&quot;Slide 2&quot;/&gt;&lt;property id=&quot;20307&quot; value=&quot;256&quot;/&gt;&lt;/object&gt;&lt;object type=&quot;3&quot; unique_id=&quot;10105&quot;&gt;&lt;property id=&quot;20148&quot; value=&quot;5&quot;/&gt;&lt;property id=&quot;20300&quot; value=&quot;Slide 4&quot;/&gt;&lt;property id=&quot;20307&quot; value=&quot;258&quot;/&gt;&lt;/object&gt;&lt;object type=&quot;3&quot; unique_id=&quot;10106&quot;&gt;&lt;property id=&quot;20148&quot; value=&quot;5&quot;/&gt;&lt;property id=&quot;20300&quot; value=&quot;Slide 3&quot;/&gt;&lt;property id=&quot;20307&quot; value=&quot;259&quot;/&gt;&lt;/object&gt;&lt;object type=&quot;3&quot; unique_id=&quot;10107&quot;&gt;&lt;property id=&quot;20148&quot; value=&quot;5&quot;/&gt;&lt;property id=&quot;20300&quot; value=&quot;Slide 7&quot;/&gt;&lt;property id=&quot;20307&quot; value=&quot;260&quot;/&gt;&lt;/object&gt;&lt;object type=&quot;3&quot; unique_id=&quot;10319&quot;&gt;&lt;property id=&quot;20148&quot; value=&quot;5&quot;/&gt;&lt;property id=&quot;20300&quot; value=&quot;Slide 8&quot;/&gt;&lt;property id=&quot;20307&quot; value=&quot;264&quot;/&gt;&lt;/object&gt;&lt;object type=&quot;3&quot; unique_id=&quot;10320&quot;&gt;&lt;property id=&quot;20148&quot; value=&quot;5&quot;/&gt;&lt;property id=&quot;20300&quot; value=&quot;Slide 9&quot;/&gt;&lt;property id=&quot;20307&quot; value=&quot;265&quot;/&gt;&lt;/object&gt;&lt;object type=&quot;3&quot; unique_id=&quot;10339&quot;&gt;&lt;property id=&quot;20148&quot; value=&quot;5&quot;/&gt;&lt;property id=&quot;20300&quot; value=&quot;Slide 5&quot;/&gt;&lt;property id=&quot;20307&quot; value=&quot;266&quot;/&gt;&lt;/object&gt;&lt;object type=&quot;3&quot; unique_id=&quot;10340&quot;&gt;&lt;property id=&quot;20148&quot; value=&quot;5&quot;/&gt;&lt;property id=&quot;20300&quot; value=&quot;Slide 6&quot;/&gt;&lt;property id=&quot;20307&quot; value=&quot;267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804</Words>
  <Application>Microsoft Office PowerPoint</Application>
  <PresentationFormat>On-screen Show (4:3)</PresentationFormat>
  <Paragraphs>74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MY LOAN</dc:creator>
  <cp:lastModifiedBy>Châu Nguyễn Thị Bảo</cp:lastModifiedBy>
  <cp:revision>37</cp:revision>
  <dcterms:created xsi:type="dcterms:W3CDTF">2020-05-02T10:14:27Z</dcterms:created>
  <dcterms:modified xsi:type="dcterms:W3CDTF">2021-10-25T15:01:20Z</dcterms:modified>
</cp:coreProperties>
</file>